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83" r:id="rId6"/>
    <p:sldId id="282" r:id="rId7"/>
    <p:sldId id="284" r:id="rId8"/>
    <p:sldId id="258" r:id="rId9"/>
    <p:sldId id="259" r:id="rId10"/>
    <p:sldId id="262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60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8351" autoAdjust="0"/>
  </p:normalViewPr>
  <p:slideViewPr>
    <p:cSldViewPr snapToGrid="0">
      <p:cViewPr varScale="1">
        <p:scale>
          <a:sx n="46" d="100"/>
          <a:sy n="46" d="100"/>
        </p:scale>
        <p:origin x="14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ska Vijvers - Roosink" userId="e449c1b5-00a2-487e-8127-b90962fe7dff" providerId="ADAL" clId="{3A2342F9-9D1B-43BF-BBBB-2AD62FED8559}"/>
    <pc:docChg chg="custSel addSld delSld modSld">
      <pc:chgData name="Mariska Vijvers - Roosink" userId="e449c1b5-00a2-487e-8127-b90962fe7dff" providerId="ADAL" clId="{3A2342F9-9D1B-43BF-BBBB-2AD62FED8559}" dt="2020-09-08T09:55:46.265" v="160" actId="2696"/>
      <pc:docMkLst>
        <pc:docMk/>
      </pc:docMkLst>
      <pc:sldChg chg="modSp">
        <pc:chgData name="Mariska Vijvers - Roosink" userId="e449c1b5-00a2-487e-8127-b90962fe7dff" providerId="ADAL" clId="{3A2342F9-9D1B-43BF-BBBB-2AD62FED8559}" dt="2020-09-08T09:52:37.758" v="8" actId="27636"/>
        <pc:sldMkLst>
          <pc:docMk/>
          <pc:sldMk cId="0" sldId="258"/>
        </pc:sldMkLst>
        <pc:spChg chg="mod">
          <ac:chgData name="Mariska Vijvers - Roosink" userId="e449c1b5-00a2-487e-8127-b90962fe7dff" providerId="ADAL" clId="{3A2342F9-9D1B-43BF-BBBB-2AD62FED8559}" dt="2020-09-08T09:52:37.758" v="8" actId="27636"/>
          <ac:spMkLst>
            <pc:docMk/>
            <pc:sldMk cId="0" sldId="258"/>
            <ac:spMk id="3" creationId="{00000000-0000-0000-0000-000000000000}"/>
          </ac:spMkLst>
        </pc:spChg>
      </pc:sldChg>
      <pc:sldChg chg="modSp">
        <pc:chgData name="Mariska Vijvers - Roosink" userId="e449c1b5-00a2-487e-8127-b90962fe7dff" providerId="ADAL" clId="{3A2342F9-9D1B-43BF-BBBB-2AD62FED8559}" dt="2020-09-08T09:53:13.025" v="64" actId="113"/>
        <pc:sldMkLst>
          <pc:docMk/>
          <pc:sldMk cId="0" sldId="259"/>
        </pc:sldMkLst>
        <pc:spChg chg="mod">
          <ac:chgData name="Mariska Vijvers - Roosink" userId="e449c1b5-00a2-487e-8127-b90962fe7dff" providerId="ADAL" clId="{3A2342F9-9D1B-43BF-BBBB-2AD62FED8559}" dt="2020-09-08T09:53:13.025" v="64" actId="113"/>
          <ac:spMkLst>
            <pc:docMk/>
            <pc:sldMk cId="0" sldId="259"/>
            <ac:spMk id="3" creationId="{00000000-0000-0000-0000-000000000000}"/>
          </ac:spMkLst>
        </pc:spChg>
      </pc:sldChg>
      <pc:sldChg chg="modSp add del">
        <pc:chgData name="Mariska Vijvers - Roosink" userId="e449c1b5-00a2-487e-8127-b90962fe7dff" providerId="ADAL" clId="{3A2342F9-9D1B-43BF-BBBB-2AD62FED8559}" dt="2020-09-08T09:55:32.304" v="157" actId="2696"/>
        <pc:sldMkLst>
          <pc:docMk/>
          <pc:sldMk cId="3903274412" sldId="285"/>
        </pc:sldMkLst>
        <pc:spChg chg="mod">
          <ac:chgData name="Mariska Vijvers - Roosink" userId="e449c1b5-00a2-487e-8127-b90962fe7dff" providerId="ADAL" clId="{3A2342F9-9D1B-43BF-BBBB-2AD62FED8559}" dt="2020-09-08T09:53:43.394" v="87" actId="20577"/>
          <ac:spMkLst>
            <pc:docMk/>
            <pc:sldMk cId="3903274412" sldId="285"/>
            <ac:spMk id="2" creationId="{3484205D-890C-4270-8F0A-C8AA11A517C7}"/>
          </ac:spMkLst>
        </pc:spChg>
        <pc:spChg chg="mod">
          <ac:chgData name="Mariska Vijvers - Roosink" userId="e449c1b5-00a2-487e-8127-b90962fe7dff" providerId="ADAL" clId="{3A2342F9-9D1B-43BF-BBBB-2AD62FED8559}" dt="2020-09-08T09:55:22.909" v="156" actId="20577"/>
          <ac:spMkLst>
            <pc:docMk/>
            <pc:sldMk cId="3903274412" sldId="285"/>
            <ac:spMk id="3" creationId="{6ECFA45C-2608-4875-B246-1D69D88137D1}"/>
          </ac:spMkLst>
        </pc:spChg>
      </pc:sldChg>
      <pc:sldChg chg="modSp add del">
        <pc:chgData name="Mariska Vijvers - Roosink" userId="e449c1b5-00a2-487e-8127-b90962fe7dff" providerId="ADAL" clId="{3A2342F9-9D1B-43BF-BBBB-2AD62FED8559}" dt="2020-09-08T09:55:46.265" v="160" actId="2696"/>
        <pc:sldMkLst>
          <pc:docMk/>
          <pc:sldMk cId="4136206350" sldId="285"/>
        </pc:sldMkLst>
        <pc:spChg chg="mod">
          <ac:chgData name="Mariska Vijvers - Roosink" userId="e449c1b5-00a2-487e-8127-b90962fe7dff" providerId="ADAL" clId="{3A2342F9-9D1B-43BF-BBBB-2AD62FED8559}" dt="2020-09-08T09:55:43.304" v="159"/>
          <ac:spMkLst>
            <pc:docMk/>
            <pc:sldMk cId="4136206350" sldId="285"/>
            <ac:spMk id="3" creationId="{6ECFA45C-2608-4875-B246-1D69D88137D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6EA69-B794-41B9-A18D-D8FDB980384A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85BA1-F6B9-4123-BFBF-96F462F5D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9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Natuurrassen</a:t>
            </a:r>
          </a:p>
          <a:p>
            <a:r>
              <a:rPr lang="nl-NL" dirty="0"/>
              <a:t>Gevestigde rassen</a:t>
            </a:r>
          </a:p>
          <a:p>
            <a:r>
              <a:rPr lang="nl-NL" dirty="0"/>
              <a:t>Mutatie rassen</a:t>
            </a:r>
          </a:p>
          <a:p>
            <a:r>
              <a:rPr lang="nl-NL"/>
              <a:t>Combinatie rassen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85BA1-F6B9-4123-BFBF-96F462F5DB5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005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0ffwDYo00Q" TargetMode="External"/><Relationship Id="rId2" Type="http://schemas.openxmlformats.org/officeDocument/2006/relationships/hyperlink" Target="https://www.youtube.com/watch?v=UoUEQYjYgf4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hyperlink" Target="https://forum.kpn.com/de-huiskamer-5/wie-is-de-baas-in-huis-43156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outube.com/watch?v=2ldCxbdTuL0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??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3311280" cy="1036712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21506" name="Picture 2" descr="http://www.seniorennet.be/Images/Huisdieren/Katten/rassen/Kortharige/british_shorth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832" y="2852937"/>
            <a:ext cx="2952750" cy="2581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??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375920" y="6050281"/>
            <a:ext cx="4914128" cy="45719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</p:txBody>
      </p:sp>
      <p:pic>
        <p:nvPicPr>
          <p:cNvPr id="6148" name="Picture 4" descr="http://kattenrassen.ucoz.com/_si/0/9066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752" y="1916832"/>
            <a:ext cx="3888432" cy="3399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??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3455296" cy="74868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122" name="Picture 2" descr="http://www.zoo-logics.com/fotoskatten/siam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3792" y="1916832"/>
            <a:ext cx="4680520" cy="4091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??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2807224" cy="964704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098" name="Picture 2" descr="http://dapnoordwestfriesland.nl/Plaatjes/mainec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897" y="1916832"/>
            <a:ext cx="2924175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??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3887344" cy="820688"/>
          </a:xfrm>
        </p:spPr>
        <p:txBody>
          <a:bodyPr/>
          <a:lstStyle/>
          <a:p>
            <a:endParaRPr lang="nl-NL"/>
          </a:p>
        </p:txBody>
      </p:sp>
      <p:pic>
        <p:nvPicPr>
          <p:cNvPr id="25602" name="Picture 2" descr="Tiger 1-3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3792" y="1844825"/>
            <a:ext cx="4762500" cy="4038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 ??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7968208" y="4725144"/>
            <a:ext cx="2321840" cy="1370856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4338" name="Picture 2" descr="jonge Europese korthaar (5 maanden) voor een witte achtergrond Stockfoto - 3943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801" y="1844824"/>
            <a:ext cx="345757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9. ??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7392144" y="5805264"/>
            <a:ext cx="2897904" cy="290736"/>
          </a:xfrm>
        </p:spPr>
        <p:txBody>
          <a:bodyPr>
            <a:normAutofit fontScale="92500" lnSpcReduction="20000"/>
          </a:bodyPr>
          <a:lstStyle/>
          <a:p>
            <a:endParaRPr lang="nl-NL" dirty="0"/>
          </a:p>
        </p:txBody>
      </p:sp>
      <p:pic>
        <p:nvPicPr>
          <p:cNvPr id="27650" name="Picture 2" descr="http://www.zoo-logics.com/fotoskatten/munch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849" y="2420889"/>
            <a:ext cx="3000375" cy="261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10. ??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8472264" y="4869160"/>
            <a:ext cx="1817784" cy="1226840"/>
          </a:xfrm>
        </p:spPr>
        <p:txBody>
          <a:bodyPr/>
          <a:lstStyle/>
          <a:p>
            <a:pPr lvl="5"/>
            <a:endParaRPr lang="nl-NL" dirty="0"/>
          </a:p>
        </p:txBody>
      </p:sp>
      <p:pic>
        <p:nvPicPr>
          <p:cNvPr id="28674" name="Picture 2" descr="http://www.seniorennet.be/Images/Huisdieren/Katten/rassen/Halflanghaar/turkish_v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736" y="2132856"/>
            <a:ext cx="3953797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Pers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244624"/>
          </a:xfrm>
        </p:spPr>
        <p:txBody>
          <a:bodyPr>
            <a:normAutofit fontScale="85000" lnSpcReduction="20000"/>
          </a:bodyPr>
          <a:lstStyle/>
          <a:p>
            <a:endParaRPr lang="nl-NL" dirty="0"/>
          </a:p>
        </p:txBody>
      </p:sp>
      <p:pic>
        <p:nvPicPr>
          <p:cNvPr id="9218" name="Picture 2" descr="http://www.petnews.nl/upload/UserFiles/image/9.2009%20Kat/200909_katten_1_gr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800" y="2420888"/>
            <a:ext cx="381000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Heilige Birmaan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0244329" y="605028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</p:txBody>
      </p:sp>
      <p:pic>
        <p:nvPicPr>
          <p:cNvPr id="8193" name="Picture 1" descr="HEILIGEB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4583832" y="1628800"/>
            <a:ext cx="4283968" cy="459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CC3BF-0D26-45ED-8E60-1BA8811BD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Vak Kat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036EC7-4162-4056-A9CE-282A2ADC68A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sz="4400" b="1" dirty="0"/>
              <a:t>Wikiwijs</a:t>
            </a:r>
          </a:p>
          <a:p>
            <a:r>
              <a:rPr lang="nl-NL" dirty="0"/>
              <a:t>Vak Hond en vak Kat vallen onder 1 wikiwijs:</a:t>
            </a:r>
          </a:p>
          <a:p>
            <a:pPr indent="0" algn="ctr">
              <a:buNone/>
            </a:pPr>
            <a:r>
              <a:rPr lang="nl-NL" dirty="0"/>
              <a:t>Maken.wikiwijs.nl/177143</a:t>
            </a:r>
          </a:p>
        </p:txBody>
      </p:sp>
      <p:pic>
        <p:nvPicPr>
          <p:cNvPr id="4" name="Afbeelding 3" descr="DSCN1598.JPG">
            <a:extLst>
              <a:ext uri="{FF2B5EF4-FFF2-40B4-BE49-F238E27FC236}">
                <a16:creationId xmlns:a16="http://schemas.microsoft.com/office/drawing/2014/main" id="{83CB8E43-508E-4733-95F9-AAD1DC335D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6138" b="33200"/>
          <a:stretch>
            <a:fillRect/>
          </a:stretch>
        </p:blipFill>
        <p:spPr>
          <a:xfrm>
            <a:off x="2827344" y="3306578"/>
            <a:ext cx="5832648" cy="348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84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Brits Korthaar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3311280" cy="1036712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21506" name="Picture 2" descr="http://www.seniorennet.be/Images/Huisdieren/Katten/rassen/Kortharige/british_shorth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832" y="2852937"/>
            <a:ext cx="2952750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Blauwe Rus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5375920" y="6050281"/>
            <a:ext cx="4914128" cy="45719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</p:txBody>
      </p:sp>
      <p:pic>
        <p:nvPicPr>
          <p:cNvPr id="6148" name="Picture 4" descr="http://kattenrassen.ucoz.com/_si/0/9066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752" y="1916832"/>
            <a:ext cx="3888432" cy="3399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Siamees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3455296" cy="748680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122" name="Picture 2" descr="http://www.zoo-logics.com/fotoskatten/siame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3792" y="1916832"/>
            <a:ext cx="4680520" cy="4091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</a:t>
            </a:r>
            <a:r>
              <a:rPr lang="nl-NL" dirty="0" err="1"/>
              <a:t>Maine</a:t>
            </a:r>
            <a:r>
              <a:rPr lang="nl-NL" dirty="0"/>
              <a:t> </a:t>
            </a:r>
            <a:r>
              <a:rPr lang="nl-NL" dirty="0" err="1"/>
              <a:t>Coon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2807224" cy="964704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4098" name="Picture 2" descr="http://dapnoordwestfriesland.nl/Plaatjes/mainec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897" y="1916832"/>
            <a:ext cx="292417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</a:t>
            </a:r>
            <a:r>
              <a:rPr lang="nl-NL" dirty="0" err="1"/>
              <a:t>Sphynx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3887344" cy="820688"/>
          </a:xfrm>
        </p:spPr>
        <p:txBody>
          <a:bodyPr/>
          <a:lstStyle/>
          <a:p>
            <a:endParaRPr lang="nl-NL"/>
          </a:p>
        </p:txBody>
      </p:sp>
      <p:pic>
        <p:nvPicPr>
          <p:cNvPr id="25602" name="Picture 2" descr="Tiger 1-3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3792" y="1844825"/>
            <a:ext cx="4762500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8. Europese Korthaar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7968208" y="4725144"/>
            <a:ext cx="2321840" cy="1370856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" name="Picture 2" descr="jonge Europese korthaar (5 maanden) voor een witte achtergrond Stockfoto - 3943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801" y="1844824"/>
            <a:ext cx="345757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9. </a:t>
            </a:r>
            <a:r>
              <a:rPr lang="nl-NL" dirty="0" err="1"/>
              <a:t>Munchkin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7392144" y="5805264"/>
            <a:ext cx="2897904" cy="290736"/>
          </a:xfrm>
        </p:spPr>
        <p:txBody>
          <a:bodyPr>
            <a:normAutofit fontScale="92500" lnSpcReduction="20000"/>
          </a:bodyPr>
          <a:lstStyle/>
          <a:p>
            <a:endParaRPr lang="nl-NL" dirty="0"/>
          </a:p>
        </p:txBody>
      </p:sp>
      <p:pic>
        <p:nvPicPr>
          <p:cNvPr id="27650" name="Picture 2" descr="http://www.zoo-logics.com/fotoskatten/munch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7849" y="2420889"/>
            <a:ext cx="3000375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10. Turkse Van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8472264" y="4869160"/>
            <a:ext cx="1817784" cy="1226840"/>
          </a:xfrm>
        </p:spPr>
        <p:txBody>
          <a:bodyPr/>
          <a:lstStyle/>
          <a:p>
            <a:pPr lvl="5"/>
            <a:endParaRPr lang="nl-NL" dirty="0"/>
          </a:p>
        </p:txBody>
      </p:sp>
      <p:pic>
        <p:nvPicPr>
          <p:cNvPr id="28674" name="Picture 2" descr="http://www.seniorennet.be/Images/Huisdieren/Katten/rassen/Halflanghaar/turkish_v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736" y="2132856"/>
            <a:ext cx="3953797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Kattenras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8229600" cy="4781127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Kies 1 ras uit en maak een poster met daarop de volgende informatie</a:t>
            </a:r>
          </a:p>
          <a:p>
            <a:pPr indent="0">
              <a:buNone/>
            </a:pPr>
            <a:r>
              <a:rPr lang="nl-NL" b="1" dirty="0"/>
              <a:t>Beschrijf de volgende onderwerpen:</a:t>
            </a:r>
            <a:br>
              <a:rPr lang="nl-NL" b="1" dirty="0"/>
            </a:br>
            <a:r>
              <a:rPr lang="nl-NL" dirty="0"/>
              <a:t>Criteria:</a:t>
            </a:r>
            <a:br>
              <a:rPr lang="nl-NL" dirty="0"/>
            </a:br>
            <a:r>
              <a:rPr lang="nl-NL" dirty="0"/>
              <a:t>- Ras</a:t>
            </a:r>
            <a:br>
              <a:rPr lang="nl-NL" dirty="0"/>
            </a:br>
            <a:r>
              <a:rPr lang="nl-NL" dirty="0"/>
              <a:t>- Herkomst /oorsprong</a:t>
            </a:r>
            <a:br>
              <a:rPr lang="nl-NL" dirty="0"/>
            </a:br>
            <a:r>
              <a:rPr lang="nl-NL" dirty="0"/>
              <a:t>- 1 duidelijke foto en een foto van een kitten</a:t>
            </a:r>
            <a:br>
              <a:rPr lang="nl-NL" dirty="0"/>
            </a:br>
            <a:r>
              <a:rPr lang="nl-NL" dirty="0"/>
              <a:t>- Exterieur beschrijving (in eigen woorden)</a:t>
            </a:r>
            <a:br>
              <a:rPr lang="nl-NL" dirty="0"/>
            </a:br>
            <a:r>
              <a:rPr lang="nl-NL" dirty="0"/>
              <a:t>- Gedrag </a:t>
            </a:r>
          </a:p>
          <a:p>
            <a:pPr indent="0">
              <a:buNone/>
            </a:pPr>
            <a:r>
              <a:rPr lang="nl-NL" dirty="0"/>
              <a:t>- Gezondheid / Erfelijk gebrek (Wat komt veel voor?)</a:t>
            </a:r>
            <a:br>
              <a:rPr lang="nl-NL" dirty="0"/>
            </a:br>
            <a:r>
              <a:rPr lang="nl-NL" dirty="0"/>
              <a:t>- Verzorging</a:t>
            </a:r>
            <a:br>
              <a:rPr lang="nl-NL" dirty="0"/>
            </a:br>
            <a:r>
              <a:rPr lang="nl-NL" dirty="0"/>
              <a:t>- Specifieke kenmerken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Wie heeft er een kat?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KAT</a:t>
            </a:r>
            <a:endParaRPr lang="nl-NL" dirty="0"/>
          </a:p>
          <a:p>
            <a:r>
              <a:rPr lang="nl-NL" dirty="0">
                <a:hlinkClick r:id="rId3"/>
              </a:rPr>
              <a:t>Kat </a:t>
            </a:r>
            <a:r>
              <a:rPr lang="nl-NL" dirty="0"/>
              <a:t> </a:t>
            </a:r>
          </a:p>
        </p:txBody>
      </p:sp>
      <p:pic>
        <p:nvPicPr>
          <p:cNvPr id="1026" name="Picture 2" descr="Afbeeldingsresultaat voor kat heeft personee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2125664"/>
            <a:ext cx="40767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kat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7847784" cy="4495800"/>
          </a:xfrm>
        </p:spPr>
        <p:txBody>
          <a:bodyPr/>
          <a:lstStyle/>
          <a:p>
            <a:pPr>
              <a:buNone/>
            </a:pPr>
            <a:r>
              <a:rPr lang="nl-NL" sz="4400" dirty="0" err="1"/>
              <a:t>Felis</a:t>
            </a:r>
            <a:r>
              <a:rPr lang="nl-NL" sz="4400" dirty="0"/>
              <a:t> </a:t>
            </a:r>
            <a:r>
              <a:rPr lang="nl-NL" sz="4400" dirty="0" err="1"/>
              <a:t>silvestris</a:t>
            </a:r>
            <a:r>
              <a:rPr lang="nl-NL" sz="4400" dirty="0"/>
              <a:t> </a:t>
            </a:r>
            <a:r>
              <a:rPr lang="nl-NL" sz="4400" dirty="0" err="1"/>
              <a:t>catus</a:t>
            </a:r>
            <a:endParaRPr lang="nl-NL" sz="4400" dirty="0"/>
          </a:p>
          <a:p>
            <a:pPr>
              <a:buFont typeface="Wingdings" pitchFamily="2" charset="2"/>
              <a:buChar char="q"/>
            </a:pPr>
            <a:r>
              <a:rPr lang="nl-NL" dirty="0"/>
              <a:t>Orde: </a:t>
            </a:r>
            <a:r>
              <a:rPr lang="nl-NL" dirty="0" err="1"/>
              <a:t>Carnivora</a:t>
            </a:r>
            <a:r>
              <a:rPr lang="nl-NL" dirty="0"/>
              <a:t> (roofdieren)</a:t>
            </a:r>
          </a:p>
          <a:p>
            <a:pPr>
              <a:buFont typeface="Wingdings" pitchFamily="2" charset="2"/>
              <a:buChar char="q"/>
            </a:pPr>
            <a:r>
              <a:rPr lang="nl-NL" dirty="0"/>
              <a:t>Familie: </a:t>
            </a:r>
            <a:r>
              <a:rPr lang="nl-NL" dirty="0" err="1"/>
              <a:t>Felidae</a:t>
            </a:r>
            <a:r>
              <a:rPr lang="nl-NL" dirty="0"/>
              <a:t> (</a:t>
            </a:r>
            <a:r>
              <a:rPr lang="nl-NL" dirty="0" err="1"/>
              <a:t>katachtigen</a:t>
            </a:r>
            <a:r>
              <a:rPr lang="nl-NL" dirty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nl-NL" dirty="0"/>
              <a:t>Geslacht: </a:t>
            </a:r>
            <a:r>
              <a:rPr lang="nl-NL" dirty="0" err="1"/>
              <a:t>Felis</a:t>
            </a:r>
            <a:endParaRPr lang="nl-NL" dirty="0"/>
          </a:p>
          <a:p>
            <a:pPr>
              <a:buFont typeface="Wingdings" pitchFamily="2" charset="2"/>
              <a:buChar char="q"/>
            </a:pPr>
            <a:endParaRPr lang="nl-NL" dirty="0"/>
          </a:p>
          <a:p>
            <a:pPr>
              <a:buFont typeface="Wingdings" pitchFamily="2" charset="2"/>
              <a:buChar char="q"/>
            </a:pPr>
            <a:r>
              <a:rPr lang="nl-NL" dirty="0"/>
              <a:t>Stamt af van Afrikaanse kat.</a:t>
            </a:r>
          </a:p>
        </p:txBody>
      </p:sp>
      <p:pic>
        <p:nvPicPr>
          <p:cNvPr id="4098" name="Picture 2" descr="http://www.proteinpower.com/drmike/wp-content/uploads/2009/07/Wildc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232" y="1700808"/>
            <a:ext cx="2181820" cy="2814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Geschiedenis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136647" y="1600200"/>
            <a:ext cx="8374239" cy="4282126"/>
          </a:xfrm>
        </p:spPr>
        <p:txBody>
          <a:bodyPr>
            <a:normAutofit/>
          </a:bodyPr>
          <a:lstStyle/>
          <a:p>
            <a:r>
              <a:rPr lang="nl-NL" dirty="0"/>
              <a:t>Domesticatie ongeveer 6000 jaar geleden</a:t>
            </a:r>
          </a:p>
          <a:p>
            <a:endParaRPr lang="nl-NL" dirty="0"/>
          </a:p>
          <a:p>
            <a:r>
              <a:rPr lang="nl-NL" dirty="0"/>
              <a:t>In Egypte werden ze al als huisdier gehouden</a:t>
            </a:r>
          </a:p>
          <a:p>
            <a:endParaRPr lang="nl-NL" dirty="0"/>
          </a:p>
          <a:p>
            <a:r>
              <a:rPr lang="nl-NL" dirty="0"/>
              <a:t>In Azië werden ze erg gerespecteerd</a:t>
            </a:r>
          </a:p>
          <a:p>
            <a:endParaRPr lang="nl-NL" dirty="0"/>
          </a:p>
          <a:p>
            <a:r>
              <a:rPr lang="nl-NL" dirty="0"/>
              <a:t>In de middeleeuwen moeilijke tijd</a:t>
            </a:r>
          </a:p>
          <a:p>
            <a:endParaRPr lang="nl-NL" dirty="0"/>
          </a:p>
          <a:p>
            <a:r>
              <a:rPr lang="nl-NL" dirty="0"/>
              <a:t>1</a:t>
            </a:r>
            <a:r>
              <a:rPr lang="nl-NL" baseline="30000" dirty="0"/>
              <a:t>e</a:t>
            </a:r>
            <a:r>
              <a:rPr lang="nl-NL" dirty="0"/>
              <a:t> </a:t>
            </a:r>
            <a:r>
              <a:rPr lang="nl-NL" dirty="0">
                <a:hlinkClick r:id="rId2"/>
              </a:rPr>
              <a:t>kattenshow</a:t>
            </a:r>
            <a:r>
              <a:rPr lang="nl-NL" dirty="0"/>
              <a:t> in Engeland, 1871</a:t>
            </a:r>
          </a:p>
          <a:p>
            <a:pPr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24578" name="Picture 2" descr="http://www.belcat.be/img/hwe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68" y="3500438"/>
            <a:ext cx="1428750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Kattenrassen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810800" cy="456510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+- 50 rassen</a:t>
            </a:r>
          </a:p>
          <a:p>
            <a:r>
              <a:rPr lang="nl-NL" b="1" dirty="0"/>
              <a:t>Kattenverenigingen</a:t>
            </a:r>
          </a:p>
          <a:p>
            <a:pPr lvl="1"/>
            <a:r>
              <a:rPr lang="nl-NL" dirty="0" err="1"/>
              <a:t>Fifé</a:t>
            </a:r>
            <a:r>
              <a:rPr lang="nl-NL" dirty="0"/>
              <a:t> erkend (Internationaal, in Nederland 2)</a:t>
            </a:r>
          </a:p>
          <a:p>
            <a:pPr lvl="1"/>
            <a:r>
              <a:rPr lang="nl-NL" dirty="0"/>
              <a:t>Onafhankelijke verenigingen</a:t>
            </a:r>
            <a:br>
              <a:rPr lang="nl-NL" dirty="0"/>
            </a:br>
            <a:r>
              <a:rPr lang="nl-NL" dirty="0"/>
              <a:t> </a:t>
            </a:r>
          </a:p>
          <a:p>
            <a:r>
              <a:rPr lang="nl-NL" b="1" dirty="0"/>
              <a:t>Verdeling van rassen</a:t>
            </a:r>
          </a:p>
          <a:p>
            <a:pPr lvl="1"/>
            <a:r>
              <a:rPr lang="nl-NL" dirty="0" err="1"/>
              <a:t>Fifé</a:t>
            </a:r>
            <a:r>
              <a:rPr lang="nl-NL" dirty="0"/>
              <a:t> verdeling</a:t>
            </a:r>
          </a:p>
          <a:p>
            <a:pPr lvl="1"/>
            <a:r>
              <a:rPr lang="nl-NL" dirty="0"/>
              <a:t>Verdeling vanuit boek verschillend</a:t>
            </a:r>
          </a:p>
          <a:p>
            <a:pPr indent="0">
              <a:buNone/>
            </a:pPr>
            <a:endParaRPr lang="nl-NL" dirty="0"/>
          </a:p>
          <a:p>
            <a:r>
              <a:rPr lang="nl-NL" dirty="0"/>
              <a:t>Welke rassen ken je allemaal?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Quiz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Je krijgt een aantal rassen te zien, noteer de naam als je weet om welk ras het gaat.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??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244624"/>
          </a:xfrm>
        </p:spPr>
        <p:txBody>
          <a:bodyPr>
            <a:normAutofit fontScale="85000" lnSpcReduction="20000"/>
          </a:bodyPr>
          <a:lstStyle/>
          <a:p>
            <a:endParaRPr lang="nl-NL" dirty="0"/>
          </a:p>
        </p:txBody>
      </p:sp>
      <p:pic>
        <p:nvPicPr>
          <p:cNvPr id="9218" name="Picture 2" descr="http://www.petnews.nl/upload/UserFiles/image/9.2009%20Kat/200909_katten_1_gr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800" y="2420888"/>
            <a:ext cx="3810000" cy="3105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??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10244329" y="605028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nl-NL" dirty="0"/>
          </a:p>
        </p:txBody>
      </p:sp>
      <p:pic>
        <p:nvPicPr>
          <p:cNvPr id="8193" name="Picture 1" descr="HEILIGEB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4583832" y="1628800"/>
            <a:ext cx="4283968" cy="459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mbo zone.potx" id="{E6E4AF02-5C10-44D0-A230-946A6F34CCDE}" vid="{CC458DE2-19B8-4F17-B718-BC3D7DDCD51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13" ma:contentTypeDescription="Een nieuw document maken." ma:contentTypeScope="" ma:versionID="ae8b3a7a3d8699aa2c80a0ee2d92a1e4">
  <xsd:schema xmlns:xsd="http://www.w3.org/2001/XMLSchema" xmlns:xs="http://www.w3.org/2001/XMLSchema" xmlns:p="http://schemas.microsoft.com/office/2006/metadata/properties" xmlns:ns3="c2e09757-d42c-4fcd-ae27-c71d4b258210" xmlns:ns4="bfe1b49f-1cd4-47d5-a3dc-4ad9ba0da7af" targetNamespace="http://schemas.microsoft.com/office/2006/metadata/properties" ma:root="true" ma:fieldsID="4cd0adb6fae5d8d40346b0bc89d3118d" ns3:_="" ns4:_="">
    <xsd:import namespace="c2e09757-d42c-4fcd-ae27-c71d4b258210"/>
    <xsd:import namespace="bfe1b49f-1cd4-47d5-a3dc-4ad9ba0da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1b49f-1cd4-47d5-a3dc-4ad9ba0da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537AAD-C7AD-47D0-AD56-1CE5FC2F1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bfe1b49f-1cd4-47d5-a3dc-4ad9ba0da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808844-5DCB-4127-96F0-8EFCDBA944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7F9EE0-73C3-4E61-877C-A599B0D3B449}">
  <ds:schemaRefs>
    <ds:schemaRef ds:uri="http://schemas.microsoft.com/office/2006/metadata/properties"/>
    <ds:schemaRef ds:uri="http://purl.org/dc/terms/"/>
    <ds:schemaRef ds:uri="bfe1b49f-1cd4-47d5-a3dc-4ad9ba0da7af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c2e09757-d42c-4fcd-ae27-c71d4b25821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mbo zone</Template>
  <TotalTime>4</TotalTime>
  <Words>216</Words>
  <Application>Microsoft Office PowerPoint</Application>
  <PresentationFormat>Breedbeeld</PresentationFormat>
  <Paragraphs>65</Paragraphs>
  <Slides>28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Kantoorthema</vt:lpstr>
      <vt:lpstr>PowerPoint-presentatie</vt:lpstr>
      <vt:lpstr>Vak Kat</vt:lpstr>
      <vt:lpstr>Wie heeft er een kat?</vt:lpstr>
      <vt:lpstr>De kat</vt:lpstr>
      <vt:lpstr>Geschiedenis</vt:lpstr>
      <vt:lpstr>Kattenrassen</vt:lpstr>
      <vt:lpstr>Quiz</vt:lpstr>
      <vt:lpstr>1. ??</vt:lpstr>
      <vt:lpstr>2. ??</vt:lpstr>
      <vt:lpstr>3. ??</vt:lpstr>
      <vt:lpstr>4. ??</vt:lpstr>
      <vt:lpstr>5. ??</vt:lpstr>
      <vt:lpstr>6. ??</vt:lpstr>
      <vt:lpstr>7. ??</vt:lpstr>
      <vt:lpstr>8. ??</vt:lpstr>
      <vt:lpstr>9. ??</vt:lpstr>
      <vt:lpstr>10. ??</vt:lpstr>
      <vt:lpstr>1. Pers</vt:lpstr>
      <vt:lpstr>2. Heilige Birmaan</vt:lpstr>
      <vt:lpstr>3. Brits Korthaar</vt:lpstr>
      <vt:lpstr>4. Blauwe Rus</vt:lpstr>
      <vt:lpstr>5. Siamees</vt:lpstr>
      <vt:lpstr>6. Maine Coon</vt:lpstr>
      <vt:lpstr>7. Sphynx</vt:lpstr>
      <vt:lpstr>8. Europese Korthaar</vt:lpstr>
      <vt:lpstr>9. Munchkin</vt:lpstr>
      <vt:lpstr>10. Turkse Van</vt:lpstr>
      <vt:lpstr>Opdracht Kattenras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Mariska Vijvers - Roosink</dc:creator>
  <cp:lastModifiedBy>Mariska Vijvers - Roosink</cp:lastModifiedBy>
  <cp:revision>1</cp:revision>
  <dcterms:created xsi:type="dcterms:W3CDTF">2020-09-08T09:51:01Z</dcterms:created>
  <dcterms:modified xsi:type="dcterms:W3CDTF">2020-09-08T09:55:50Z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